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9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VHPI-AMS </a:t>
            </a:r>
            <a:r>
              <a:rPr lang="en-US" dirty="0" err="1" smtClean="0"/>
              <a:t>Subcommitte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May 20, </a:t>
            </a:r>
            <a:r>
              <a:rPr lang="en-US" dirty="0" smtClean="0"/>
              <a:t>2010 Meeting</a:t>
            </a:r>
          </a:p>
          <a:p>
            <a:r>
              <a:rPr lang="en-US" dirty="0" smtClean="0"/>
              <a:t>David W. Smith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Call to order</a:t>
            </a:r>
          </a:p>
          <a:p>
            <a:r>
              <a:rPr lang="en-US" dirty="0" smtClean="0"/>
              <a:t>Volunteer for minutes</a:t>
            </a:r>
          </a:p>
          <a:p>
            <a:r>
              <a:rPr lang="en-US" dirty="0" smtClean="0"/>
              <a:t>Approval of </a:t>
            </a:r>
            <a:r>
              <a:rPr lang="en-US" dirty="0" smtClean="0"/>
              <a:t>agenda</a:t>
            </a:r>
          </a:p>
          <a:p>
            <a:r>
              <a:rPr lang="en-US" dirty="0" smtClean="0"/>
              <a:t>Review and approve minutes from April 22 meeting</a:t>
            </a:r>
            <a:endParaRPr lang="en-US" dirty="0" smtClean="0"/>
          </a:p>
          <a:p>
            <a:r>
              <a:rPr lang="en-US" dirty="0" smtClean="0"/>
              <a:t>Review action items and any content provided from them</a:t>
            </a:r>
          </a:p>
          <a:p>
            <a:r>
              <a:rPr lang="en-US" dirty="0" smtClean="0"/>
              <a:t>Discussion</a:t>
            </a:r>
            <a:endParaRPr lang="en-US" dirty="0" smtClean="0"/>
          </a:p>
          <a:p>
            <a:r>
              <a:rPr lang="en-US" dirty="0" smtClean="0"/>
              <a:t>Next Meeting</a:t>
            </a:r>
          </a:p>
          <a:p>
            <a:r>
              <a:rPr lang="en-US" dirty="0" smtClean="0"/>
              <a:t>AOB</a:t>
            </a:r>
          </a:p>
          <a:p>
            <a:r>
              <a:rPr lang="en-US" dirty="0" smtClean="0"/>
              <a:t>Adjourn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VHDL-AMS VHPI Scope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David W. Smith</a:t>
            </a:r>
          </a:p>
          <a:p>
            <a:r>
              <a:rPr lang="en-US" dirty="0" smtClean="0"/>
              <a:t>19 May 2010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52500" y="5715000"/>
            <a:ext cx="723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Note: Many of these ideas are derived from the ISCAS 2004 paper “Programming Interface Requirements for an AMS Simulator”	by Martin </a:t>
            </a:r>
            <a:r>
              <a:rPr lang="en-US" sz="1400" dirty="0" err="1" smtClean="0"/>
              <a:t>Vlach</a:t>
            </a:r>
            <a:r>
              <a:rPr lang="en-US" sz="1400" dirty="0" smtClean="0"/>
              <a:t> as well as review of the 1076-2008 LRM.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Possible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Tools which traverse the elaborated design</a:t>
            </a:r>
          </a:p>
          <a:p>
            <a:pPr lvl="1"/>
            <a:r>
              <a:rPr lang="en-US" dirty="0" smtClean="0"/>
              <a:t>Examples: checkers, connectivity or behavior extractors, browser, schematic/symbol generators, parameter selection in setting up simulation, static power estimation</a:t>
            </a:r>
          </a:p>
          <a:p>
            <a:pPr lvl="1"/>
            <a:r>
              <a:rPr lang="en-US" dirty="0" smtClean="0"/>
              <a:t>These do not interact with simulation but uses the design information defined in the model</a:t>
            </a:r>
          </a:p>
          <a:p>
            <a:r>
              <a:rPr lang="en-US" dirty="0" smtClean="0"/>
              <a:t>Tools which query the elaborated design during simulation</a:t>
            </a:r>
          </a:p>
          <a:p>
            <a:pPr lvl="1"/>
            <a:r>
              <a:rPr lang="en-US" dirty="0" smtClean="0"/>
              <a:t>Examples: profilers and coverage tools, dynamic power estimation</a:t>
            </a:r>
          </a:p>
          <a:p>
            <a:pPr lvl="1"/>
            <a:r>
              <a:rPr lang="en-US" dirty="0" smtClean="0"/>
              <a:t>These interact with the elaborated design while simulation progress and does not control the simulation</a:t>
            </a:r>
          </a:p>
          <a:p>
            <a:r>
              <a:rPr lang="en-US" dirty="0" smtClean="0"/>
              <a:t>Tools which control simulation and modification of the elaborated design</a:t>
            </a:r>
          </a:p>
          <a:p>
            <a:pPr lvl="1"/>
            <a:r>
              <a:rPr lang="en-US" dirty="0" smtClean="0"/>
              <a:t>Examples: optimization, sensitivity, large signal steady state, worst case, parametric and statistical sweeps, fault insertion, debuggers, dynamic </a:t>
            </a:r>
            <a:r>
              <a:rPr lang="en-US" dirty="0" err="1" smtClean="0"/>
              <a:t>testbenches</a:t>
            </a:r>
            <a:endParaRPr lang="en-US" dirty="0" smtClean="0"/>
          </a:p>
          <a:p>
            <a:pPr lvl="1"/>
            <a:r>
              <a:rPr lang="en-US" dirty="0" smtClean="0"/>
              <a:t>These query and modify the elaborated design and also control the running of simulation.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Tools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Tools which interact with simulation results and the elaborated design</a:t>
            </a:r>
          </a:p>
          <a:p>
            <a:pPr lvl="1"/>
            <a:r>
              <a:rPr lang="en-US" dirty="0" smtClean="0"/>
              <a:t>Examples: results browsers, stress or safe operating region analysis, fault analysis</a:t>
            </a:r>
          </a:p>
          <a:p>
            <a:pPr lvl="1"/>
            <a:r>
              <a:rPr lang="en-US" dirty="0" smtClean="0"/>
              <a:t>These browse both the simulation results and the elaborated design</a:t>
            </a:r>
          </a:p>
          <a:p>
            <a:r>
              <a:rPr lang="en-US" dirty="0" smtClean="0"/>
              <a:t>Tools which couple the elaborated design and simulation cycle with other tools</a:t>
            </a:r>
          </a:p>
          <a:p>
            <a:pPr lvl="1"/>
            <a:r>
              <a:rPr lang="en-US" dirty="0" smtClean="0"/>
              <a:t>Examples: coupled simulation, hardware in the loop</a:t>
            </a:r>
          </a:p>
          <a:p>
            <a:pPr lvl="1"/>
            <a:r>
              <a:rPr lang="en-US" dirty="0" smtClean="0"/>
              <a:t>These provide a programmatic interface between architectures in the VHDL-AMS design and a “model” in the other tool and also provide hooks to synchronize the simulation cycle with the other tool (typically during event handling).</a:t>
            </a:r>
          </a:p>
          <a:p>
            <a:r>
              <a:rPr lang="en-US" dirty="0" smtClean="0"/>
              <a:t>Definition of models written in procedural languages that are coupled to the elaborated design</a:t>
            </a:r>
          </a:p>
          <a:p>
            <a:pPr lvl="1"/>
            <a:r>
              <a:rPr lang="en-US" dirty="0" smtClean="0"/>
              <a:t>Examples: C language models, embedded software models</a:t>
            </a:r>
          </a:p>
          <a:p>
            <a:pPr lvl="1"/>
            <a:r>
              <a:rPr lang="en-US" dirty="0" smtClean="0"/>
              <a:t>These require the ability to interact with elaboration and become part of the elaborated design. Any interaction with the simulation cycle is the same as that available in VHDL-AMS.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Derived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Standard utilities provided in VHPI extended for VHDL-AMS objects. Examples include printing, comparing values, error handling.</a:t>
            </a:r>
          </a:p>
          <a:p>
            <a:r>
              <a:rPr lang="en-US" dirty="0" smtClean="0"/>
              <a:t>Static design data provided in VHPI extended for VHDL-AMS objects.</a:t>
            </a:r>
          </a:p>
          <a:p>
            <a:r>
              <a:rPr lang="en-US" dirty="0" smtClean="0"/>
              <a:t>Object access to query new objects such as free quantities and through/across quantities on branches.</a:t>
            </a:r>
          </a:p>
          <a:p>
            <a:r>
              <a:rPr lang="en-US" dirty="0" smtClean="0"/>
              <a:t>Modification of generics on elaborated design, modifying connections, or adding/deleting elements.</a:t>
            </a:r>
          </a:p>
          <a:p>
            <a:pPr lvl="1"/>
            <a:r>
              <a:rPr lang="en-US" dirty="0" smtClean="0"/>
              <a:t>This will require either incremental or full elaboration.</a:t>
            </a:r>
          </a:p>
          <a:p>
            <a:pPr lvl="1"/>
            <a:r>
              <a:rPr lang="en-US" dirty="0" smtClean="0"/>
              <a:t>It does not really change the simulation cycle. It could be implemented as modifications on the elaborated design before simulation.</a:t>
            </a:r>
          </a:p>
          <a:p>
            <a:r>
              <a:rPr lang="en-US" dirty="0" smtClean="0"/>
              <a:t>Modification of quantities during simulation (forcing quantity values, shorting and opening nodes) and adding/deleting elements</a:t>
            </a:r>
          </a:p>
          <a:p>
            <a:pPr lvl="1"/>
            <a:r>
              <a:rPr lang="en-US" dirty="0" smtClean="0"/>
              <a:t>These requires modification to the simulation cycle to allow for breaking the simulation cycle, elaboration changes, and then continue the simulation cycle.</a:t>
            </a:r>
          </a:p>
          <a:p>
            <a:r>
              <a:rPr lang="en-US" dirty="0" smtClean="0"/>
              <a:t>Extend VHPI foreign interface to support VHDL-AMS objects.</a:t>
            </a:r>
          </a:p>
          <a:p>
            <a:pPr lvl="1"/>
            <a:r>
              <a:rPr lang="en-US" dirty="0" smtClean="0"/>
              <a:t>This will require standardization of the interface and abstraction of the simulation routines.</a:t>
            </a:r>
          </a:p>
          <a:p>
            <a:r>
              <a:rPr lang="en-US" dirty="0" smtClean="0"/>
              <a:t>Simulation interaction and control</a:t>
            </a:r>
          </a:p>
          <a:p>
            <a:pPr lvl="1"/>
            <a:r>
              <a:rPr lang="en-US" dirty="0" smtClean="0"/>
              <a:t>since VHDL-AMS does not define a simulation command this is somewhat problematic and can be very implementation dependent.</a:t>
            </a:r>
          </a:p>
          <a:p>
            <a:pPr lvl="1"/>
            <a:r>
              <a:rPr lang="en-US" dirty="0" smtClean="0"/>
              <a:t>Simulation for VHDL-AMS is not just time domain. Extensions for Frequency and DC are required.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 1076-2008 VHPI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Based off of IEEE 1076-2002 (so is not complete).</a:t>
            </a:r>
          </a:p>
          <a:p>
            <a:r>
              <a:rPr lang="en-US" dirty="0" smtClean="0"/>
              <a:t>Provides</a:t>
            </a:r>
          </a:p>
          <a:p>
            <a:pPr lvl="1"/>
            <a:r>
              <a:rPr lang="en-US" dirty="0" smtClean="0"/>
              <a:t>Library Information Model (library contents)</a:t>
            </a:r>
          </a:p>
          <a:p>
            <a:pPr lvl="1"/>
            <a:r>
              <a:rPr lang="en-US" dirty="0" smtClean="0"/>
              <a:t>Design </a:t>
            </a:r>
            <a:r>
              <a:rPr lang="en-US" dirty="0" err="1" smtClean="0"/>
              <a:t>Hiearchy</a:t>
            </a:r>
            <a:r>
              <a:rPr lang="en-US" dirty="0" smtClean="0"/>
              <a:t> Information Model (elaborated design)</a:t>
            </a:r>
          </a:p>
          <a:p>
            <a:pPr lvl="2"/>
            <a:r>
              <a:rPr lang="en-US" dirty="0" smtClean="0"/>
              <a:t>Includes callbacks during tool execution, model simulation, change of value of VHDL objects</a:t>
            </a:r>
          </a:p>
          <a:p>
            <a:pPr lvl="2"/>
            <a:r>
              <a:rPr lang="en-US" dirty="0" smtClean="0"/>
              <a:t>Hierarchy, static object, connectivity, post-analysis data access</a:t>
            </a:r>
          </a:p>
          <a:p>
            <a:pPr lvl="2"/>
            <a:r>
              <a:rPr lang="en-US" dirty="0" smtClean="0"/>
              <a:t>Support for implementing foreign models</a:t>
            </a:r>
          </a:p>
          <a:p>
            <a:pPr lvl="2"/>
            <a:r>
              <a:rPr lang="en-US" dirty="0" smtClean="0"/>
              <a:t>Debug runtime</a:t>
            </a:r>
          </a:p>
          <a:p>
            <a:pPr lvl="2"/>
            <a:r>
              <a:rPr lang="en-US" dirty="0" smtClean="0"/>
              <a:t>Dynamic elaboration</a:t>
            </a:r>
          </a:p>
          <a:p>
            <a:pPr lvl="2"/>
            <a:r>
              <a:rPr lang="en-US" dirty="0" smtClean="0"/>
              <a:t>Support for stop/restart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of VHPI-AMS effort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The VHPI-AMS is an extension of the VHPI defined in IEEE 1076-2008. </a:t>
            </a:r>
          </a:p>
          <a:p>
            <a:r>
              <a:rPr lang="en-US" dirty="0" smtClean="0"/>
              <a:t>The VHPI-AMS will not extend the digital information model to IEEE 1076-2008.</a:t>
            </a:r>
          </a:p>
          <a:p>
            <a:r>
              <a:rPr lang="en-US" dirty="0" smtClean="0"/>
              <a:t>Derived requirements that will be supported:</a:t>
            </a:r>
          </a:p>
          <a:p>
            <a:pPr lvl="1"/>
            <a:r>
              <a:rPr lang="en-US" dirty="0" smtClean="0"/>
              <a:t>Standard utilities provided in VHPI extended for VHDL-AMS objects. Examples include printing, comparing values, error handling.</a:t>
            </a:r>
          </a:p>
          <a:p>
            <a:pPr lvl="1"/>
            <a:r>
              <a:rPr lang="en-US" dirty="0" smtClean="0"/>
              <a:t>Static design data provided in VHPI extended for VHDL-AMS objects.</a:t>
            </a:r>
          </a:p>
          <a:p>
            <a:pPr lvl="1"/>
            <a:r>
              <a:rPr lang="en-US" dirty="0" smtClean="0"/>
              <a:t>Object access to query new objects such as free quantities and through/across quantities on branches.</a:t>
            </a:r>
          </a:p>
          <a:p>
            <a:pPr lvl="1"/>
            <a:r>
              <a:rPr lang="en-US" dirty="0" smtClean="0"/>
              <a:t>Modification of generics on elaborated design (which may cause the a re-elaboration) during restart.</a:t>
            </a:r>
          </a:p>
          <a:p>
            <a:pPr lvl="1"/>
            <a:r>
              <a:rPr lang="en-US" dirty="0" smtClean="0"/>
              <a:t>Extend VHPI foreign interface to support VHDL-AMS objects.</a:t>
            </a:r>
          </a:p>
          <a:p>
            <a:pPr lvl="1"/>
            <a:r>
              <a:rPr lang="en-US" dirty="0" smtClean="0"/>
              <a:t>Simulation interaction and control for stop/start </a:t>
            </a:r>
          </a:p>
          <a:p>
            <a:r>
              <a:rPr lang="en-US" dirty="0" smtClean="0"/>
              <a:t>Derived requirements that will not be supported:</a:t>
            </a:r>
          </a:p>
          <a:p>
            <a:pPr lvl="1"/>
            <a:r>
              <a:rPr lang="en-US" dirty="0" smtClean="0"/>
              <a:t>Modifications of the value of a quantity will not be supported in this version.</a:t>
            </a:r>
          </a:p>
          <a:p>
            <a:pPr lvl="1"/>
            <a:r>
              <a:rPr lang="en-US" dirty="0" smtClean="0"/>
              <a:t>Adding/deleting elaborated items will not be support in this version.</a:t>
            </a:r>
          </a:p>
          <a:p>
            <a:pPr lvl="1"/>
            <a:r>
              <a:rPr lang="en-US" dirty="0" smtClean="0"/>
              <a:t>Modifying connections, or adding/deleting elements on elaborated design.</a:t>
            </a:r>
          </a:p>
          <a:p>
            <a:pPr lvl="1"/>
            <a:r>
              <a:rPr lang="en-US" dirty="0" smtClean="0"/>
              <a:t>Modification of quantities during simulation (forcing quantity values, shorting and opening nodes) and adding/deleting elements.</a:t>
            </a:r>
          </a:p>
          <a:p>
            <a:pPr lvl="1"/>
            <a:r>
              <a:rPr lang="en-US" dirty="0" smtClean="0"/>
              <a:t>No special semantics for meta simulation (</a:t>
            </a:r>
            <a:r>
              <a:rPr lang="en-US" dirty="0" err="1" smtClean="0"/>
              <a:t>monte</a:t>
            </a:r>
            <a:r>
              <a:rPr lang="en-US" dirty="0" smtClean="0"/>
              <a:t> </a:t>
            </a:r>
            <a:r>
              <a:rPr lang="en-US" dirty="0" err="1" smtClean="0"/>
              <a:t>carlo</a:t>
            </a:r>
            <a:r>
              <a:rPr lang="en-US" dirty="0" smtClean="0"/>
              <a:t>, worst case, etc…) will be added. These may still be implementable with the core VHPI and above extensions.</a:t>
            </a:r>
          </a:p>
          <a:p>
            <a:r>
              <a:rPr lang="en-US" dirty="0" smtClean="0"/>
              <a:t>These restrictions will allow most of the tools to be </a:t>
            </a:r>
            <a:r>
              <a:rPr lang="en-US" dirty="0" smtClean="0"/>
              <a:t>implemented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VHPI-AMS Subcommitte&amp;quot;&quot;/&gt;&lt;property id=&quot;20307&quot; value=&quot;256&quot;/&gt;&lt;/object&gt;&lt;object type=&quot;3&quot; unique_id=&quot;10062&quot;&gt;&lt;property id=&quot;20148&quot; value=&quot;5&quot;/&gt;&lt;property id=&quot;20300&quot; value=&quot;Slide 2 - &amp;quot;Agenda&amp;quot;&quot;/&gt;&lt;property id=&quot;20307&quot; value=&quot;260&quot;/&gt;&lt;/object&gt;&lt;object type=&quot;3&quot; unique_id=&quot;10148&quot;&gt;&lt;property id=&quot;20148&quot; value=&quot;5&quot;/&gt;&lt;property id=&quot;20300&quot; value=&quot;Slide 3 - &amp;quot;VHDL-AMS VHPI Scope&amp;quot;&quot;/&gt;&lt;property id=&quot;20307&quot; value=&quot;261&quot;/&gt;&lt;/object&gt;&lt;object type=&quot;3&quot; unique_id=&quot;10149&quot;&gt;&lt;property id=&quot;20148&quot; value=&quot;5&quot;/&gt;&lt;property id=&quot;20300&quot; value=&quot;Slide 4 - &amp;quot;Possible Tools&amp;quot;&quot;/&gt;&lt;property id=&quot;20307&quot; value=&quot;262&quot;/&gt;&lt;/object&gt;&lt;object type=&quot;3&quot; unique_id=&quot;10150&quot;&gt;&lt;property id=&quot;20148&quot; value=&quot;5&quot;/&gt;&lt;property id=&quot;20300&quot; value=&quot;Slide 5 - &amp;quot;Possible Tools (continued)&amp;quot;&quot;/&gt;&lt;property id=&quot;20307&quot; value=&quot;263&quot;/&gt;&lt;/object&gt;&lt;object type=&quot;3&quot; unique_id=&quot;10151&quot;&gt;&lt;property id=&quot;20148&quot; value=&quot;5&quot;/&gt;&lt;property id=&quot;20300&quot; value=&quot;Slide 6 - &amp;quot;Derived Requirements&amp;quot;&quot;/&gt;&lt;property id=&quot;20307&quot; value=&quot;264&quot;/&gt;&lt;/object&gt;&lt;object type=&quot;3&quot; unique_id=&quot;10152&quot;&gt;&lt;property id=&quot;20148&quot; value=&quot;5&quot;/&gt;&lt;property id=&quot;20300&quot; value=&quot;Slide 7 - &amp;quot;IEEE 1076-2008 VHPI&amp;quot;&quot;/&gt;&lt;property id=&quot;20307&quot; value=&quot;265&quot;/&gt;&lt;/object&gt;&lt;object type=&quot;3&quot; unique_id=&quot;10153&quot;&gt;&lt;property id=&quot;20148&quot; value=&quot;5&quot;/&gt;&lt;property id=&quot;20300&quot; value=&quot;Slide 8 - &amp;quot;Scope of VHPI-AMS effort&amp;quot;&quot;/&gt;&lt;property id=&quot;20307&quot; value=&quot;26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848</Words>
  <Application>Microsoft Office PowerPoint</Application>
  <PresentationFormat>On-screen Show (4:3)</PresentationFormat>
  <Paragraphs>79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VHPI-AMS Subcommitte</vt:lpstr>
      <vt:lpstr>Agenda</vt:lpstr>
      <vt:lpstr>VHDL-AMS VHPI Scope</vt:lpstr>
      <vt:lpstr>Possible Tools</vt:lpstr>
      <vt:lpstr>Possible Tools (continued)</vt:lpstr>
      <vt:lpstr>Derived Requirements</vt:lpstr>
      <vt:lpstr>IEEE 1076-2008 VHPI</vt:lpstr>
      <vt:lpstr>Scope of VHPI-AMS effort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VHPI-AMS Subcommitte</dc:title>
  <dc:creator/>
  <cp:lastModifiedBy>Synopsys</cp:lastModifiedBy>
  <cp:revision>14</cp:revision>
  <dcterms:created xsi:type="dcterms:W3CDTF">2006-08-16T00:00:00Z</dcterms:created>
  <dcterms:modified xsi:type="dcterms:W3CDTF">2010-05-20T16:15:14Z</dcterms:modified>
</cp:coreProperties>
</file>