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VHPI-AMS </a:t>
            </a:r>
            <a:r>
              <a:rPr lang="en-US" dirty="0" err="1" smtClean="0"/>
              <a:t>Subcommitte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24, </a:t>
            </a:r>
            <a:r>
              <a:rPr lang="en-US" dirty="0" smtClean="0"/>
              <a:t>2010 Meeting</a:t>
            </a:r>
          </a:p>
          <a:p>
            <a:r>
              <a:rPr lang="en-US" dirty="0" smtClean="0"/>
              <a:t>David W. Smith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Call to order</a:t>
            </a:r>
          </a:p>
          <a:p>
            <a:r>
              <a:rPr lang="en-US" dirty="0" smtClean="0"/>
              <a:t>Volunteer for minutes</a:t>
            </a:r>
          </a:p>
          <a:p>
            <a:r>
              <a:rPr lang="en-US" dirty="0" smtClean="0"/>
              <a:t>Approval of agenda</a:t>
            </a:r>
          </a:p>
          <a:p>
            <a:r>
              <a:rPr lang="en-US" dirty="0" smtClean="0"/>
              <a:t>Review and approve minutes from </a:t>
            </a:r>
            <a:r>
              <a:rPr lang="en-US" dirty="0" smtClean="0"/>
              <a:t>May 20 </a:t>
            </a:r>
            <a:r>
              <a:rPr lang="en-US" dirty="0" smtClean="0"/>
              <a:t>meeting</a:t>
            </a:r>
          </a:p>
          <a:p>
            <a:r>
              <a:rPr lang="en-US" dirty="0" smtClean="0"/>
              <a:t>Review action items and any content provided from them</a:t>
            </a:r>
          </a:p>
          <a:p>
            <a:r>
              <a:rPr lang="en-US" dirty="0" smtClean="0"/>
              <a:t>Discussion</a:t>
            </a:r>
          </a:p>
          <a:p>
            <a:r>
              <a:rPr lang="en-US" dirty="0" smtClean="0"/>
              <a:t>Next Meeting</a:t>
            </a:r>
          </a:p>
          <a:p>
            <a:r>
              <a:rPr lang="en-US" dirty="0" smtClean="0"/>
              <a:t>AOB</a:t>
            </a:r>
          </a:p>
          <a:p>
            <a:r>
              <a:rPr lang="en-US" dirty="0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– pursue </a:t>
            </a:r>
            <a:r>
              <a:rPr lang="en-US" dirty="0" smtClean="0"/>
              <a:t>contact with Francois about donation of Cadence AMS extensions to VHPI.</a:t>
            </a:r>
            <a:endParaRPr lang="en-US" dirty="0" smtClean="0"/>
          </a:p>
          <a:p>
            <a:r>
              <a:rPr lang="en-US" dirty="0" smtClean="0"/>
              <a:t>David </a:t>
            </a:r>
            <a:r>
              <a:rPr lang="en-US" dirty="0" smtClean="0"/>
              <a:t>– update scope with feedback from meeting and post on site</a:t>
            </a:r>
            <a:endParaRPr lang="en-US" dirty="0" smtClean="0"/>
          </a:p>
          <a:p>
            <a:r>
              <a:rPr lang="en-US" dirty="0" smtClean="0"/>
              <a:t>Peter – develop initial analysis of objects that need to be added to </a:t>
            </a:r>
            <a:r>
              <a:rPr lang="en-US" smtClean="0"/>
              <a:t>existing VHPI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5/26/2010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VHDL-AMS 1076.1.1 Integration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VHPI-AMS Subcommitte&amp;quot;&quot;/&gt;&lt;property id=&quot;20307&quot; value=&quot;256&quot;/&gt;&lt;/object&gt;&lt;object type=&quot;3&quot; unique_id=&quot;10062&quot;&gt;&lt;property id=&quot;20148&quot; value=&quot;5&quot;/&gt;&lt;property id=&quot;20300&quot; value=&quot;Slide 2 - &amp;quot;Agenda&amp;quot;&quot;/&gt;&lt;property id=&quot;20307&quot; value=&quot;260&quot;/&gt;&lt;/object&gt;&lt;object type=&quot;3&quot; unique_id=&quot;10172&quot;&gt;&lt;property id=&quot;20148&quot; value=&quot;5&quot;/&gt;&lt;property id=&quot;20300&quot; value=&quot;Slide 3 - &amp;quot;Action Items&amp;quot;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92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VHPI-AMS Subcommitte</vt:lpstr>
      <vt:lpstr>Agenda</vt:lpstr>
      <vt:lpstr>Action Items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VHPI-AMS Subcommitte</dc:title>
  <dc:creator/>
  <cp:lastModifiedBy>Synopsys</cp:lastModifiedBy>
  <cp:revision>16</cp:revision>
  <dcterms:created xsi:type="dcterms:W3CDTF">2006-08-16T00:00:00Z</dcterms:created>
  <dcterms:modified xsi:type="dcterms:W3CDTF">2010-06-23T23:33:51Z</dcterms:modified>
</cp:coreProperties>
</file>