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1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1076.1.1 Integration </a:t>
            </a:r>
            <a:r>
              <a:rPr lang="en-US" dirty="0" err="1" smtClean="0"/>
              <a:t>Subcommitte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April 28, 2010 Meeting</a:t>
            </a:r>
          </a:p>
          <a:p>
            <a:r>
              <a:rPr lang="en-US" dirty="0" smtClean="0"/>
              <a:t>David W. Smith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Call to order</a:t>
            </a:r>
          </a:p>
          <a:p>
            <a:r>
              <a:rPr lang="en-US" dirty="0" smtClean="0"/>
              <a:t>Volunteer for minutes</a:t>
            </a:r>
          </a:p>
          <a:p>
            <a:r>
              <a:rPr lang="en-US" dirty="0" smtClean="0"/>
              <a:t>Approval of agenda</a:t>
            </a:r>
          </a:p>
          <a:p>
            <a:r>
              <a:rPr lang="en-US" dirty="0" smtClean="0"/>
              <a:t>Review plan and refine</a:t>
            </a:r>
          </a:p>
          <a:p>
            <a:r>
              <a:rPr lang="en-US" dirty="0" smtClean="0"/>
              <a:t>Discuss Requirements analysis steps and solicit volunteers</a:t>
            </a:r>
          </a:p>
          <a:p>
            <a:r>
              <a:rPr lang="en-US" dirty="0" smtClean="0"/>
              <a:t>Next Meeting</a:t>
            </a:r>
          </a:p>
          <a:p>
            <a:r>
              <a:rPr lang="en-US" dirty="0" smtClean="0"/>
              <a:t>AOB</a:t>
            </a:r>
          </a:p>
          <a:p>
            <a:r>
              <a:rPr lang="en-US" smtClean="0"/>
              <a:t>Adjourn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Develop requirements (3 months – requires 1076.1.1-2010 to be approved)</a:t>
            </a:r>
          </a:p>
          <a:p>
            <a:pPr lvl="1"/>
            <a:r>
              <a:rPr lang="en-US" dirty="0" smtClean="0"/>
              <a:t>Basic requirements</a:t>
            </a:r>
          </a:p>
          <a:p>
            <a:pPr lvl="2"/>
            <a:r>
              <a:rPr lang="en-US" dirty="0" smtClean="0"/>
              <a:t>Add 1076.1.1 into 1076.1 LRM</a:t>
            </a:r>
          </a:p>
          <a:p>
            <a:pPr lvl="2"/>
            <a:r>
              <a:rPr lang="en-US" dirty="0" smtClean="0"/>
              <a:t>Review all definitions and comments against SI10-2002</a:t>
            </a:r>
          </a:p>
          <a:p>
            <a:pPr lvl="2"/>
            <a:r>
              <a:rPr lang="en-US" dirty="0" smtClean="0"/>
              <a:t>Add support for subtype and/or </a:t>
            </a:r>
            <a:r>
              <a:rPr lang="en-US" dirty="0" err="1" smtClean="0"/>
              <a:t>subnature</a:t>
            </a:r>
            <a:r>
              <a:rPr lang="en-US" dirty="0" smtClean="0"/>
              <a:t> of scaled types (description later)</a:t>
            </a:r>
          </a:p>
          <a:p>
            <a:pPr lvl="1"/>
            <a:r>
              <a:rPr lang="en-US" dirty="0" smtClean="0"/>
              <a:t>From these basic requirements develop detailed requirements.</a:t>
            </a:r>
          </a:p>
          <a:p>
            <a:r>
              <a:rPr lang="en-US" dirty="0" smtClean="0"/>
              <a:t>Present detailed requirements to working group for approval (July 2010)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Develop Technical solution from detailed requirements (4 months)</a:t>
            </a:r>
          </a:p>
          <a:p>
            <a:pPr lvl="1"/>
            <a:r>
              <a:rPr lang="en-US" dirty="0" smtClean="0"/>
              <a:t>LRM </a:t>
            </a:r>
            <a:r>
              <a:rPr lang="en-US" dirty="0" smtClean="0"/>
              <a:t>text (Section 16 of the LRM to contain normative)</a:t>
            </a:r>
          </a:p>
          <a:p>
            <a:pPr lvl="1"/>
            <a:r>
              <a:rPr lang="en-US" dirty="0" smtClean="0"/>
              <a:t>Machine readable packages</a:t>
            </a:r>
            <a:endParaRPr lang="en-US" dirty="0" smtClean="0"/>
          </a:p>
          <a:p>
            <a:pPr lvl="1"/>
            <a:r>
              <a:rPr lang="en-US" dirty="0" smtClean="0"/>
              <a:t>Create Language Change Specification (LCS)</a:t>
            </a:r>
          </a:p>
          <a:p>
            <a:r>
              <a:rPr lang="en-US" dirty="0" smtClean="0"/>
              <a:t>Present LCS to working group for approval (November 2010)</a:t>
            </a:r>
          </a:p>
          <a:p>
            <a:r>
              <a:rPr lang="en-US" dirty="0" smtClean="0"/>
              <a:t>Review LRM changes implemented from LCS for accuracy and clarity (2 months)</a:t>
            </a:r>
          </a:p>
          <a:p>
            <a:r>
              <a:rPr lang="en-US" dirty="0" smtClean="0"/>
              <a:t>Completion of work (January 2011 earliest)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Review usage of SI names and units in the standard. Some terms may need updating in the comments.</a:t>
            </a:r>
          </a:p>
          <a:p>
            <a:r>
              <a:rPr lang="en-US" dirty="0" smtClean="0"/>
              <a:t>Determine where in the LRM the contents are placed.</a:t>
            </a:r>
          </a:p>
          <a:p>
            <a:r>
              <a:rPr lang="en-US" dirty="0" smtClean="0"/>
              <a:t>Support the ability to define “compatible” subtypes and/or </a:t>
            </a:r>
            <a:r>
              <a:rPr lang="en-US" dirty="0" err="1" smtClean="0"/>
              <a:t>subnatures</a:t>
            </a:r>
            <a:r>
              <a:rPr lang="en-US" dirty="0" smtClean="0"/>
              <a:t> that are equivalent to the parent type by an offset and/or a scale factor. The quantities and terminals defined from such </a:t>
            </a:r>
            <a:r>
              <a:rPr lang="en-US" dirty="0" err="1" smtClean="0"/>
              <a:t>subtyping</a:t>
            </a:r>
            <a:r>
              <a:rPr lang="en-US" dirty="0" smtClean="0"/>
              <a:t> must be able to be compatible.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– thermal package</a:t>
            </a:r>
            <a:br>
              <a:rPr lang="en-US" dirty="0" smtClean="0"/>
            </a:br>
            <a:r>
              <a:rPr lang="en-US" sz="2200" dirty="0" smtClean="0"/>
              <a:t>(Note: this is not a requirement but is an example to indicate the problem)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dirty="0" smtClean="0"/>
              <a:t>library </a:t>
            </a:r>
            <a:r>
              <a:rPr lang="en-US" dirty="0" err="1" smtClean="0"/>
              <a:t>ieee</a:t>
            </a:r>
            <a:r>
              <a:rPr lang="en-US" dirty="0" smtClean="0"/>
              <a:t>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package thermal is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subtype </a:t>
            </a:r>
            <a:r>
              <a:rPr lang="en-US" dirty="0" err="1" smtClean="0"/>
              <a:t>temperature_k</a:t>
            </a:r>
            <a:r>
              <a:rPr lang="en-US" dirty="0" smtClean="0"/>
              <a:t> is real;</a:t>
            </a:r>
          </a:p>
          <a:p>
            <a:pPr>
              <a:buNone/>
            </a:pPr>
            <a:r>
              <a:rPr lang="en-US" dirty="0" smtClean="0"/>
              <a:t>subtype </a:t>
            </a:r>
            <a:r>
              <a:rPr lang="en-US" dirty="0" err="1" smtClean="0"/>
              <a:t>heat_flow</a:t>
            </a:r>
            <a:r>
              <a:rPr lang="en-US" dirty="0" smtClean="0"/>
              <a:t> is real;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nature </a:t>
            </a:r>
            <a:r>
              <a:rPr lang="en-US" dirty="0" err="1" smtClean="0"/>
              <a:t>thermal_k</a:t>
            </a:r>
            <a:r>
              <a:rPr lang="en-US" dirty="0" smtClean="0"/>
              <a:t> is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temperature_k</a:t>
            </a:r>
            <a:r>
              <a:rPr lang="en-US" dirty="0" smtClean="0"/>
              <a:t> across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heat_flow</a:t>
            </a:r>
            <a:r>
              <a:rPr lang="en-US" dirty="0" smtClean="0"/>
              <a:t> through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thermal_ref_k</a:t>
            </a:r>
            <a:r>
              <a:rPr lang="en-US" dirty="0" smtClean="0"/>
              <a:t> reference;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subtype </a:t>
            </a:r>
            <a:r>
              <a:rPr lang="en-US" dirty="0" err="1" smtClean="0"/>
              <a:t>temperature_c</a:t>
            </a:r>
            <a:r>
              <a:rPr lang="en-US" dirty="0" smtClean="0"/>
              <a:t> is </a:t>
            </a:r>
            <a:r>
              <a:rPr lang="en-US" dirty="0" err="1" smtClean="0"/>
              <a:t>temperature_k</a:t>
            </a:r>
            <a:r>
              <a:rPr lang="en-US" dirty="0" smtClean="0"/>
              <a:t>;	-- "centigrade" offset of 273.15K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nature </a:t>
            </a:r>
            <a:r>
              <a:rPr lang="en-US" dirty="0" err="1" smtClean="0"/>
              <a:t>thermal_c</a:t>
            </a:r>
            <a:r>
              <a:rPr lang="en-US" dirty="0" smtClean="0"/>
              <a:t> is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temperature_c</a:t>
            </a:r>
            <a:r>
              <a:rPr lang="en-US" dirty="0" smtClean="0"/>
              <a:t> across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heat_flow</a:t>
            </a:r>
            <a:r>
              <a:rPr lang="en-US" dirty="0" smtClean="0"/>
              <a:t> through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thermal_ref_c</a:t>
            </a:r>
            <a:r>
              <a:rPr lang="en-US" dirty="0" smtClean="0"/>
              <a:t> reference;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end package thermal;</a:t>
            </a:r>
            <a:endParaRPr lang="en-US" dirty="0"/>
          </a:p>
        </p:txBody>
      </p:sp>
      <p:sp>
        <p:nvSpPr>
          <p:cNvPr id="4" name="Rectangular Callout 3"/>
          <p:cNvSpPr/>
          <p:nvPr/>
        </p:nvSpPr>
        <p:spPr>
          <a:xfrm>
            <a:off x="4267200" y="4343400"/>
            <a:ext cx="4114800" cy="1219200"/>
          </a:xfrm>
          <a:prstGeom prst="wedgeRectCallout">
            <a:avLst>
              <a:gd name="adj1" fmla="val -102741"/>
              <a:gd name="adj2" fmla="val -353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Really want </a:t>
            </a:r>
            <a:r>
              <a:rPr lang="en-US" dirty="0" err="1" smtClean="0"/>
              <a:t>thermal_c</a:t>
            </a:r>
            <a:r>
              <a:rPr lang="en-US" dirty="0" smtClean="0"/>
              <a:t> to be a </a:t>
            </a:r>
            <a:r>
              <a:rPr lang="en-US" dirty="0" err="1" smtClean="0"/>
              <a:t>subnature</a:t>
            </a:r>
            <a:r>
              <a:rPr lang="en-US" dirty="0" smtClean="0"/>
              <a:t> of </a:t>
            </a:r>
            <a:r>
              <a:rPr lang="en-US" dirty="0" err="1" smtClean="0"/>
              <a:t>thermal_k</a:t>
            </a:r>
            <a:r>
              <a:rPr lang="en-US" dirty="0" smtClean="0"/>
              <a:t> with the across being </a:t>
            </a:r>
            <a:r>
              <a:rPr lang="en-US" dirty="0" err="1" smtClean="0"/>
              <a:t>temperature_c</a:t>
            </a:r>
            <a:r>
              <a:rPr lang="en-US" dirty="0" smtClean="0"/>
              <a:t> and reference being </a:t>
            </a:r>
            <a:r>
              <a:rPr lang="en-US" dirty="0" err="1" smtClean="0"/>
              <a:t>thermal_ref_k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– </a:t>
            </a:r>
            <a:r>
              <a:rPr lang="en-US" dirty="0" err="1" smtClean="0"/>
              <a:t>rth_c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use </a:t>
            </a:r>
            <a:r>
              <a:rPr lang="en-US" dirty="0" err="1" smtClean="0"/>
              <a:t>work.thermal.all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entity </a:t>
            </a:r>
            <a:r>
              <a:rPr lang="en-US" dirty="0" err="1" smtClean="0"/>
              <a:t>rth_c</a:t>
            </a:r>
            <a:r>
              <a:rPr lang="en-US" dirty="0" smtClean="0"/>
              <a:t> is</a:t>
            </a:r>
          </a:p>
          <a:p>
            <a:pPr>
              <a:buNone/>
            </a:pPr>
            <a:r>
              <a:rPr lang="en-US" dirty="0" smtClean="0"/>
              <a:t>    generic (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rth</a:t>
            </a:r>
            <a:r>
              <a:rPr lang="en-US" dirty="0" smtClean="0"/>
              <a:t> : real := 1.0 -- Thermal resistance</a:t>
            </a:r>
          </a:p>
          <a:p>
            <a:pPr>
              <a:buNone/>
            </a:pPr>
            <a:r>
              <a:rPr lang="en-US" dirty="0" smtClean="0"/>
              <a:t>    );</a:t>
            </a:r>
          </a:p>
          <a:p>
            <a:pPr>
              <a:buNone/>
            </a:pPr>
            <a:r>
              <a:rPr lang="en-US" dirty="0" smtClean="0"/>
              <a:t>    port (</a:t>
            </a:r>
          </a:p>
          <a:p>
            <a:pPr>
              <a:buNone/>
            </a:pPr>
            <a:r>
              <a:rPr lang="en-US" dirty="0" smtClean="0"/>
              <a:t>	terminal th_1 : </a:t>
            </a:r>
            <a:r>
              <a:rPr lang="en-US" dirty="0" err="1" smtClean="0"/>
              <a:t>thermal_c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terminal th_2 : </a:t>
            </a:r>
            <a:r>
              <a:rPr lang="en-US" dirty="0" err="1" smtClean="0"/>
              <a:t>thermal_c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);</a:t>
            </a:r>
          </a:p>
          <a:p>
            <a:pPr>
              <a:buNone/>
            </a:pPr>
            <a:r>
              <a:rPr lang="en-US" dirty="0" smtClean="0"/>
              <a:t>end entity </a:t>
            </a:r>
            <a:r>
              <a:rPr lang="en-US" dirty="0" err="1" smtClean="0"/>
              <a:t>rth_c</a:t>
            </a:r>
            <a:r>
              <a:rPr lang="en-US" dirty="0" smtClean="0"/>
              <a:t>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architecture simple of </a:t>
            </a:r>
            <a:r>
              <a:rPr lang="en-US" dirty="0" err="1" smtClean="0"/>
              <a:t>rth_c</a:t>
            </a:r>
            <a:r>
              <a:rPr lang="en-US" dirty="0" smtClean="0"/>
              <a:t> is</a:t>
            </a:r>
          </a:p>
          <a:p>
            <a:pPr>
              <a:buNone/>
            </a:pPr>
            <a:r>
              <a:rPr lang="en-US" dirty="0" smtClean="0"/>
              <a:t>    quantity </a:t>
            </a:r>
            <a:r>
              <a:rPr lang="en-US" dirty="0" err="1" smtClean="0"/>
              <a:t>t_c</a:t>
            </a:r>
            <a:r>
              <a:rPr lang="en-US" dirty="0" smtClean="0"/>
              <a:t> across </a:t>
            </a:r>
            <a:r>
              <a:rPr lang="en-US" dirty="0" err="1" smtClean="0"/>
              <a:t>h_f</a:t>
            </a:r>
            <a:r>
              <a:rPr lang="en-US" dirty="0" smtClean="0"/>
              <a:t> through th_1 to th_2;</a:t>
            </a:r>
          </a:p>
          <a:p>
            <a:pPr>
              <a:buNone/>
            </a:pPr>
            <a:r>
              <a:rPr lang="en-US" dirty="0" smtClean="0"/>
              <a:t>begin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t_c</a:t>
            </a:r>
            <a:r>
              <a:rPr lang="en-US" dirty="0" smtClean="0"/>
              <a:t> == </a:t>
            </a:r>
            <a:r>
              <a:rPr lang="en-US" dirty="0" err="1" smtClean="0"/>
              <a:t>rth</a:t>
            </a:r>
            <a:r>
              <a:rPr lang="en-US" dirty="0" smtClean="0"/>
              <a:t> * </a:t>
            </a:r>
            <a:r>
              <a:rPr lang="en-US" dirty="0" err="1" smtClean="0"/>
              <a:t>h_f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end architecture simple;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- </a:t>
            </a:r>
            <a:r>
              <a:rPr lang="en-US" dirty="0" err="1" smtClean="0"/>
              <a:t>rth_k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use </a:t>
            </a:r>
            <a:r>
              <a:rPr lang="en-US" dirty="0" err="1" smtClean="0"/>
              <a:t>work.thermal.all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entity </a:t>
            </a:r>
            <a:r>
              <a:rPr lang="en-US" dirty="0" err="1" smtClean="0"/>
              <a:t>rth_k</a:t>
            </a:r>
            <a:r>
              <a:rPr lang="en-US" dirty="0" smtClean="0"/>
              <a:t> is</a:t>
            </a:r>
          </a:p>
          <a:p>
            <a:pPr>
              <a:buNone/>
            </a:pPr>
            <a:r>
              <a:rPr lang="en-US" dirty="0" smtClean="0"/>
              <a:t>    generic (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rth</a:t>
            </a:r>
            <a:r>
              <a:rPr lang="en-US" dirty="0" smtClean="0"/>
              <a:t> : real := 1.0 -- Thermal resistance</a:t>
            </a:r>
          </a:p>
          <a:p>
            <a:pPr>
              <a:buNone/>
            </a:pPr>
            <a:r>
              <a:rPr lang="en-US" dirty="0" smtClean="0"/>
              <a:t>    );</a:t>
            </a:r>
          </a:p>
          <a:p>
            <a:pPr>
              <a:buNone/>
            </a:pPr>
            <a:r>
              <a:rPr lang="en-US" dirty="0" smtClean="0"/>
              <a:t>    port (</a:t>
            </a:r>
          </a:p>
          <a:p>
            <a:pPr>
              <a:buNone/>
            </a:pPr>
            <a:r>
              <a:rPr lang="en-US" dirty="0" smtClean="0"/>
              <a:t>	terminal th_1 : </a:t>
            </a:r>
            <a:r>
              <a:rPr lang="en-US" dirty="0" err="1" smtClean="0"/>
              <a:t>thermal_k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terminal th_2 : </a:t>
            </a:r>
            <a:r>
              <a:rPr lang="en-US" dirty="0" err="1" smtClean="0"/>
              <a:t>thermal_k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);</a:t>
            </a:r>
          </a:p>
          <a:p>
            <a:pPr>
              <a:buNone/>
            </a:pPr>
            <a:r>
              <a:rPr lang="en-US" dirty="0" smtClean="0"/>
              <a:t>end entity </a:t>
            </a:r>
            <a:r>
              <a:rPr lang="en-US" dirty="0" err="1" smtClean="0"/>
              <a:t>rth_k</a:t>
            </a:r>
            <a:r>
              <a:rPr lang="en-US" dirty="0" smtClean="0"/>
              <a:t>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architecture simple of </a:t>
            </a:r>
            <a:r>
              <a:rPr lang="en-US" dirty="0" err="1" smtClean="0"/>
              <a:t>rth_k</a:t>
            </a:r>
            <a:r>
              <a:rPr lang="en-US" dirty="0" smtClean="0"/>
              <a:t> is</a:t>
            </a:r>
          </a:p>
          <a:p>
            <a:pPr>
              <a:buNone/>
            </a:pPr>
            <a:r>
              <a:rPr lang="en-US" dirty="0" smtClean="0"/>
              <a:t>    quantity </a:t>
            </a:r>
            <a:r>
              <a:rPr lang="en-US" dirty="0" err="1" smtClean="0"/>
              <a:t>t_k</a:t>
            </a:r>
            <a:r>
              <a:rPr lang="en-US" dirty="0" smtClean="0"/>
              <a:t> across </a:t>
            </a:r>
            <a:r>
              <a:rPr lang="en-US" dirty="0" err="1" smtClean="0"/>
              <a:t>h_f</a:t>
            </a:r>
            <a:r>
              <a:rPr lang="en-US" dirty="0" smtClean="0"/>
              <a:t> through th_1 to th_2;</a:t>
            </a:r>
          </a:p>
          <a:p>
            <a:pPr>
              <a:buNone/>
            </a:pPr>
            <a:r>
              <a:rPr lang="en-US" dirty="0" smtClean="0"/>
              <a:t>begin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t_k</a:t>
            </a:r>
            <a:r>
              <a:rPr lang="en-US" dirty="0" smtClean="0"/>
              <a:t> == </a:t>
            </a:r>
            <a:r>
              <a:rPr lang="en-US" dirty="0" err="1" smtClean="0"/>
              <a:t>rth</a:t>
            </a:r>
            <a:r>
              <a:rPr lang="en-US" dirty="0" smtClean="0"/>
              <a:t> * </a:t>
            </a:r>
            <a:r>
              <a:rPr lang="en-US" dirty="0" err="1" smtClean="0"/>
              <a:t>h_f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end architecture simple;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-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use </a:t>
            </a:r>
            <a:r>
              <a:rPr lang="en-US" dirty="0" err="1" smtClean="0"/>
              <a:t>work.thermal.all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entity test is</a:t>
            </a:r>
          </a:p>
          <a:p>
            <a:pPr>
              <a:buNone/>
            </a:pPr>
            <a:r>
              <a:rPr lang="en-US" dirty="0" smtClean="0"/>
              <a:t>end entity test;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architecture simple of test is</a:t>
            </a:r>
          </a:p>
          <a:p>
            <a:pPr>
              <a:buNone/>
            </a:pPr>
            <a:r>
              <a:rPr lang="en-US" dirty="0" smtClean="0"/>
              <a:t>    terminal temp : </a:t>
            </a:r>
            <a:r>
              <a:rPr lang="en-US" dirty="0" err="1" smtClean="0"/>
              <a:t>thermal_k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begin</a:t>
            </a:r>
          </a:p>
          <a:p>
            <a:pPr>
              <a:buNone/>
            </a:pPr>
            <a:r>
              <a:rPr lang="en-US" dirty="0" smtClean="0"/>
              <a:t>    rth1 : entity </a:t>
            </a:r>
            <a:r>
              <a:rPr lang="en-US" dirty="0" err="1" smtClean="0"/>
              <a:t>work.rth_c</a:t>
            </a:r>
            <a:r>
              <a:rPr lang="en-US" dirty="0" smtClean="0"/>
              <a:t>(simple)</a:t>
            </a:r>
          </a:p>
          <a:p>
            <a:pPr>
              <a:buNone/>
            </a:pPr>
            <a:r>
              <a:rPr lang="en-US" dirty="0" smtClean="0"/>
              <a:t>    	generic map (</a:t>
            </a:r>
            <a:r>
              <a:rPr lang="en-US" dirty="0" err="1" smtClean="0"/>
              <a:t>rth</a:t>
            </a:r>
            <a:r>
              <a:rPr lang="en-US" dirty="0" smtClean="0"/>
              <a:t> =&gt;1.0)</a:t>
            </a:r>
          </a:p>
          <a:p>
            <a:pPr>
              <a:buNone/>
            </a:pPr>
            <a:r>
              <a:rPr lang="en-US" dirty="0" smtClean="0"/>
              <a:t>	port map (th_1 =&gt; temp, th_2 =&gt; </a:t>
            </a:r>
            <a:r>
              <a:rPr lang="en-US" dirty="0" err="1" smtClean="0"/>
              <a:t>thermal_ref_k</a:t>
            </a:r>
            <a:r>
              <a:rPr lang="en-US" dirty="0" smtClean="0"/>
              <a:t>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rth2 : entity </a:t>
            </a:r>
            <a:r>
              <a:rPr lang="en-US" dirty="0" err="1" smtClean="0"/>
              <a:t>work.rth_k</a:t>
            </a:r>
            <a:r>
              <a:rPr lang="en-US" dirty="0" smtClean="0"/>
              <a:t>(simple)</a:t>
            </a:r>
          </a:p>
          <a:p>
            <a:pPr>
              <a:buNone/>
            </a:pPr>
            <a:r>
              <a:rPr lang="en-US" dirty="0" smtClean="0"/>
              <a:t>    	generic map (</a:t>
            </a:r>
            <a:r>
              <a:rPr lang="en-US" dirty="0" err="1" smtClean="0"/>
              <a:t>rth</a:t>
            </a:r>
            <a:r>
              <a:rPr lang="en-US" dirty="0" smtClean="0"/>
              <a:t> =&gt;1.0)</a:t>
            </a:r>
          </a:p>
          <a:p>
            <a:pPr>
              <a:buNone/>
            </a:pPr>
            <a:r>
              <a:rPr lang="en-US" dirty="0" smtClean="0"/>
              <a:t>	port map (th_1 =&gt; temp, th_2 =&gt; </a:t>
            </a:r>
            <a:r>
              <a:rPr lang="en-US" dirty="0" err="1" smtClean="0"/>
              <a:t>thermal_ref_k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end simple;</a:t>
            </a:r>
            <a:endParaRPr lang="en-US" dirty="0"/>
          </a:p>
        </p:txBody>
      </p:sp>
      <p:sp>
        <p:nvSpPr>
          <p:cNvPr id="4" name="Rectangular Callout 3"/>
          <p:cNvSpPr/>
          <p:nvPr/>
        </p:nvSpPr>
        <p:spPr>
          <a:xfrm>
            <a:off x="5334000" y="2209800"/>
            <a:ext cx="1600200" cy="1676400"/>
          </a:xfrm>
          <a:prstGeom prst="wedgeRectCallout">
            <a:avLst>
              <a:gd name="adj1" fmla="val -222450"/>
              <a:gd name="adj2" fmla="val 6335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This is illegal since the_1 is </a:t>
            </a:r>
            <a:r>
              <a:rPr lang="en-US" dirty="0" err="1" smtClean="0"/>
              <a:t>thermal_c</a:t>
            </a:r>
            <a:r>
              <a:rPr lang="en-US" dirty="0" smtClean="0"/>
              <a:t> and temp is </a:t>
            </a:r>
            <a:r>
              <a:rPr lang="en-US" dirty="0" err="1" smtClean="0"/>
              <a:t>thermal_k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Rectangular Callout 4"/>
          <p:cNvSpPr/>
          <p:nvPr/>
        </p:nvSpPr>
        <p:spPr>
          <a:xfrm>
            <a:off x="5638800" y="4419600"/>
            <a:ext cx="2209800" cy="990600"/>
          </a:xfrm>
          <a:prstGeom prst="wedgeRectCallout">
            <a:avLst>
              <a:gd name="adj1" fmla="val -83488"/>
              <a:gd name="adj2" fmla="val -543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This is illegal since th_2 is </a:t>
            </a:r>
            <a:r>
              <a:rPr lang="en-US" dirty="0" err="1" smtClean="0"/>
              <a:t>thermal_ref_c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1076.1.1 Integration Subcommitte&amp;quot;&quot;/&gt;&lt;property id=&quot;20307&quot; value=&quot;256&quot;/&gt;&lt;/object&gt;&lt;object type=&quot;3&quot; unique_id=&quot;10006&quot;&gt;&lt;property id=&quot;20148&quot; value=&quot;5&quot;/&gt;&lt;property id=&quot;20300&quot; value=&quot;Slide 3 - &amp;quot;Plan&amp;quot;&quot;/&gt;&lt;property id=&quot;20307&quot; value=&quot;258&quot;/&gt;&lt;/object&gt;&lt;object type=&quot;3&quot; unique_id=&quot;10007&quot;&gt;&lt;property id=&quot;20148&quot; value=&quot;5&quot;/&gt;&lt;property id=&quot;20300&quot; value=&quot;Slide 4 - &amp;quot;Plan (continued)&amp;quot;&quot;/&gt;&lt;property id=&quot;20307&quot; value=&quot;259&quot;/&gt;&lt;/object&gt;&lt;object type=&quot;3&quot; unique_id=&quot;10062&quot;&gt;&lt;property id=&quot;20148&quot; value=&quot;5&quot;/&gt;&lt;property id=&quot;20300&quot; value=&quot;Slide 2 - &amp;quot;Agenda&amp;quot;&quot;/&gt;&lt;property id=&quot;20307&quot; value=&quot;260&quot;/&gt;&lt;/object&gt;&lt;object type=&quot;3&quot; unique_id=&quot;10063&quot;&gt;&lt;property id=&quot;20148&quot; value=&quot;5&quot;/&gt;&lt;property id=&quot;20300&quot; value=&quot;Slide 5 - &amp;quot;Requirements&amp;quot;&quot;/&gt;&lt;property id=&quot;20307&quot; value=&quot;261&quot;/&gt;&lt;/object&gt;&lt;object type=&quot;3&quot; unique_id=&quot;10099&quot;&gt;&lt;property id=&quot;20148&quot; value=&quot;5&quot;/&gt;&lt;property id=&quot;20300&quot; value=&quot;Slide 6 - &amp;quot;Example – thermal package&amp;#x0D;&amp;#x0A;(Note: this is not a requirement but is an example to indicate the problem)&amp;quot;&quot;/&gt;&lt;property id=&quot;20307&quot; value=&quot;262&quot;/&gt;&lt;/object&gt;&lt;object type=&quot;3&quot; unique_id=&quot;10100&quot;&gt;&lt;property id=&quot;20148&quot; value=&quot;5&quot;/&gt;&lt;property id=&quot;20300&quot; value=&quot;Slide 7 - &amp;quot;Example – rth_c&amp;quot;&quot;/&gt;&lt;property id=&quot;20307&quot; value=&quot;263&quot;/&gt;&lt;/object&gt;&lt;object type=&quot;3&quot; unique_id=&quot;10101&quot;&gt;&lt;property id=&quot;20148&quot; value=&quot;5&quot;/&gt;&lt;property id=&quot;20300&quot; value=&quot;Slide 8 - &amp;quot;Example - rth_k&amp;quot;&quot;/&gt;&lt;property id=&quot;20307&quot; value=&quot;264&quot;/&gt;&lt;/object&gt;&lt;object type=&quot;3&quot; unique_id=&quot;10102&quot;&gt;&lt;property id=&quot;20148&quot; value=&quot;5&quot;/&gt;&lt;property id=&quot;20300&quot; value=&quot;Slide 9 - &amp;quot;Example - test&amp;quot;&quot;/&gt;&lt;property id=&quot;20307&quot; value=&quot;26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369</Words>
  <Application>Microsoft Office PowerPoint</Application>
  <PresentationFormat>On-screen Show (4:3)</PresentationFormat>
  <Paragraphs>106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1076.1.1 Integration Subcommitte</vt:lpstr>
      <vt:lpstr>Agenda</vt:lpstr>
      <vt:lpstr>Plan</vt:lpstr>
      <vt:lpstr>Plan (continued)</vt:lpstr>
      <vt:lpstr>Requirements</vt:lpstr>
      <vt:lpstr>Example – thermal package (Note: this is not a requirement but is an example to indicate the problem)</vt:lpstr>
      <vt:lpstr>Example – rth_c</vt:lpstr>
      <vt:lpstr>Example - rth_k</vt:lpstr>
      <vt:lpstr>Example - test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VHPI-AMS Subcommitte</dc:title>
  <dc:creator/>
  <cp:lastModifiedBy>Synopsys</cp:lastModifiedBy>
  <cp:revision>9</cp:revision>
  <dcterms:created xsi:type="dcterms:W3CDTF">2006-08-16T00:00:00Z</dcterms:created>
  <dcterms:modified xsi:type="dcterms:W3CDTF">2010-04-28T16:04:33Z</dcterms:modified>
</cp:coreProperties>
</file>