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77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8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8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74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4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3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2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0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5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91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1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06714-3C64-466E-8B58-98D046F94A96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6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OOI0g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Recommendations for upcoming 1800 PAR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SV-DC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7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user-defined nettypes (UDNs) &amp; interconnect were added in P1800-2012</a:t>
            </a:r>
          </a:p>
          <a:p>
            <a:pPr lvl="1"/>
            <a:r>
              <a:rPr lang="en-US" dirty="0" smtClean="0"/>
              <a:t>The features were intentionally very restrictive</a:t>
            </a:r>
          </a:p>
          <a:p>
            <a:pPr lvl="1"/>
            <a:r>
              <a:rPr lang="en-US" dirty="0" smtClean="0"/>
              <a:t>Usage would determine how to relax the restrictions</a:t>
            </a:r>
          </a:p>
          <a:p>
            <a:pPr lvl="2"/>
            <a:r>
              <a:rPr lang="en-US" dirty="0" smtClean="0"/>
              <a:t>Users have enough experience to make requests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mportant features were missing due to time constraints</a:t>
            </a:r>
          </a:p>
          <a:p>
            <a:r>
              <a:rPr lang="en-US" dirty="0" smtClean="0"/>
              <a:t>SystemVerilog/Verilog-AMS effort has started</a:t>
            </a:r>
          </a:p>
          <a:p>
            <a:pPr lvl="1"/>
            <a:r>
              <a:rPr lang="en-US" dirty="0" smtClean="0"/>
              <a:t>SV-only features needed for the SV/VAMS effort should come into SV through SV-DC</a:t>
            </a:r>
          </a:p>
          <a:p>
            <a:r>
              <a:rPr lang="en-US" dirty="0" smtClean="0"/>
              <a:t>SV-DC needs to develop several major enhancements to meet user needs</a:t>
            </a:r>
          </a:p>
          <a:p>
            <a:pPr lvl="1"/>
            <a:r>
              <a:rPr lang="en-US" dirty="0" smtClean="0"/>
              <a:t>Work items have been categorized into MUST, SHOULD, and COULD in SV-DC Roadmap 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MUST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UDN/interconnect usability issues</a:t>
            </a:r>
          </a:p>
          <a:p>
            <a:pPr lvl="1"/>
            <a:r>
              <a:rPr lang="en-US" dirty="0" smtClean="0"/>
              <a:t>R01: Variable connections to UDNs and interconnect</a:t>
            </a:r>
          </a:p>
          <a:p>
            <a:pPr lvl="1"/>
            <a:r>
              <a:rPr lang="en-US" dirty="0" smtClean="0"/>
              <a:t>R03: Heterogeneous concatenations involving UDNs and interconnect</a:t>
            </a:r>
          </a:p>
          <a:p>
            <a:r>
              <a:rPr lang="en-US" dirty="0" smtClean="0"/>
              <a:t>R02: Switch primitives that support UDNs</a:t>
            </a:r>
          </a:p>
          <a:p>
            <a:r>
              <a:rPr lang="en-US" dirty="0" smtClean="0"/>
              <a:t>R05: Adapters (i.e., conversion elements) between non-matching UDNs</a:t>
            </a:r>
          </a:p>
          <a:p>
            <a:pPr lvl="1"/>
            <a:r>
              <a:rPr lang="en-US" dirty="0" smtClean="0"/>
              <a:t>Rules for selecting and specializing adapters</a:t>
            </a:r>
          </a:p>
          <a:p>
            <a:pPr lvl="1"/>
            <a:r>
              <a:rPr lang="en-US" dirty="0" smtClean="0"/>
              <a:t>Scheduling of adapter evaluation in the simulation cycle</a:t>
            </a:r>
          </a:p>
          <a:p>
            <a:pPr lvl="1"/>
            <a:r>
              <a:rPr lang="en-US" dirty="0" smtClean="0"/>
              <a:t>UPF/multiple power supply support</a:t>
            </a:r>
          </a:p>
        </p:txBody>
      </p:sp>
    </p:spTree>
    <p:extLst>
      <p:ext uri="{BB962C8B-B14F-4D97-AF65-F5344CB8AC3E}">
        <p14:creationId xmlns:p14="http://schemas.microsoft.com/office/powerpoint/2010/main" val="3310711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R04: Partial drive of UDN </a:t>
            </a:r>
            <a:r>
              <a:rPr lang="en-US" dirty="0" err="1" smtClean="0"/>
              <a:t>struct</a:t>
            </a:r>
            <a:r>
              <a:rPr lang="en-US" dirty="0" smtClean="0"/>
              <a:t> fields</a:t>
            </a:r>
          </a:p>
          <a:p>
            <a:r>
              <a:rPr lang="en-US" dirty="0" smtClean="0"/>
              <a:t>R06: Allow sensitivity to UDNs/aggregates in even controls</a:t>
            </a:r>
          </a:p>
          <a:p>
            <a:pPr lvl="1"/>
            <a:r>
              <a:rPr lang="en-US" dirty="0" smtClean="0"/>
              <a:t>Recommended that SV-BC take up this item</a:t>
            </a:r>
          </a:p>
          <a:p>
            <a:pPr lvl="1"/>
            <a:r>
              <a:rPr lang="en-US" dirty="0" smtClean="0"/>
              <a:t>SV-DC will provide requirements on the UDN side</a:t>
            </a:r>
          </a:p>
          <a:p>
            <a:r>
              <a:rPr lang="en-US" dirty="0" smtClean="0"/>
              <a:t>R07: Access to the name of drivers (elements in the resolution function input array) and the resolved net within a resolution function</a:t>
            </a:r>
          </a:p>
          <a:p>
            <a:pPr lvl="1"/>
            <a:r>
              <a:rPr lang="en-US" dirty="0" smtClean="0"/>
              <a:t>VPI is a good solution here</a:t>
            </a:r>
          </a:p>
          <a:p>
            <a:pPr lvl="1"/>
            <a:r>
              <a:rPr lang="en-US" dirty="0" smtClean="0"/>
              <a:t>Recommended that SV-CC add a data model for nettypes in VPI</a:t>
            </a:r>
          </a:p>
          <a:p>
            <a:r>
              <a:rPr lang="en-US" dirty="0" smtClean="0"/>
              <a:t>R08: Limited read/write access to external variables from within a resolution function</a:t>
            </a:r>
          </a:p>
          <a:p>
            <a:r>
              <a:rPr lang="en-US" dirty="0" smtClean="0"/>
              <a:t>R10: Late binding of resolution functions</a:t>
            </a:r>
          </a:p>
          <a:p>
            <a:r>
              <a:rPr lang="en-US" dirty="0" smtClean="0"/>
              <a:t>R11: Access to the state of the resolved net inside a resolution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551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COULD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R09: Advanced runtime timing control</a:t>
            </a:r>
          </a:p>
          <a:p>
            <a:r>
              <a:rPr lang="en-US" dirty="0" smtClean="0"/>
              <a:t>R12: Ability to keep state in a resolution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829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&amp; rough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accomplish the MUST items SV-DC requests 2 years of TC working time</a:t>
            </a:r>
          </a:p>
          <a:p>
            <a:pPr lvl="1"/>
            <a:r>
              <a:rPr lang="en-US" dirty="0" smtClean="0"/>
              <a:t>Rough expectation is that R01 and R03 can be handled while SV-DC waits on a recommendation for R05 from SV/VAMS</a:t>
            </a:r>
          </a:p>
          <a:p>
            <a:pPr lvl="2"/>
            <a:r>
              <a:rPr lang="en-US" dirty="0" smtClean="0"/>
              <a:t>Goal is to have a first draft recommendation for R05 from SV/VAMS by early fall 2015</a:t>
            </a:r>
          </a:p>
          <a:p>
            <a:pPr lvl="1"/>
            <a:r>
              <a:rPr lang="en-US" dirty="0" smtClean="0"/>
              <a:t>R02 can proceed in parallel</a:t>
            </a:r>
          </a:p>
          <a:p>
            <a:pPr lvl="1"/>
            <a:r>
              <a:rPr lang="en-US" dirty="0" smtClean="0"/>
              <a:t>SHOULD items can be interleaved as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20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SV-DC Roadmap: </a:t>
            </a:r>
            <a:r>
              <a:rPr lang="en-US" dirty="0">
                <a:hlinkClick r:id="rId2"/>
              </a:rPr>
              <a:t>http://goo.gl/OOI0gN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301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350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Recommendations for upcoming 1800 PAR</vt:lpstr>
      <vt:lpstr>Introduction</vt:lpstr>
      <vt:lpstr>MUST items</vt:lpstr>
      <vt:lpstr>SHOULD items</vt:lpstr>
      <vt:lpstr>COULD items</vt:lpstr>
      <vt:lpstr>Recommendation &amp; rough plan</vt:lpstr>
      <vt:lpstr>Additional resources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Recommendations for upcoming 1800 PAR</dc:title>
  <dc:creator>Little, Scott</dc:creator>
  <cp:lastModifiedBy>Little, Scott</cp:lastModifiedBy>
  <cp:revision>21</cp:revision>
  <dcterms:created xsi:type="dcterms:W3CDTF">2015-03-04T21:19:24Z</dcterms:created>
  <dcterms:modified xsi:type="dcterms:W3CDTF">2015-03-04T22:42:14Z</dcterms:modified>
</cp:coreProperties>
</file>